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5827" autoAdjust="0"/>
  </p:normalViewPr>
  <p:slideViewPr>
    <p:cSldViewPr>
      <p:cViewPr varScale="1">
        <p:scale>
          <a:sx n="84" d="100"/>
          <a:sy n="84" d="100"/>
        </p:scale>
        <p:origin x="200" y="72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  <a:p>
            <a:r>
              <a:rPr lang="en-US" dirty="0"/>
              <a:t>Message Channel</a:t>
            </a:r>
          </a:p>
          <a:p>
            <a:r>
              <a:rPr lang="en-US" dirty="0"/>
              <a:t>Message</a:t>
            </a:r>
          </a:p>
          <a:p>
            <a:r>
              <a:rPr lang="en-US" dirty="0"/>
              <a:t>Pipes and Filters</a:t>
            </a:r>
          </a:p>
          <a:p>
            <a:r>
              <a:rPr lang="en-US" dirty="0"/>
              <a:t>Message Router</a:t>
            </a:r>
          </a:p>
          <a:p>
            <a:r>
              <a:rPr lang="en-US" dirty="0"/>
              <a:t>Message Translator</a:t>
            </a:r>
          </a:p>
          <a:p>
            <a:r>
              <a:rPr lang="en-US" dirty="0"/>
              <a:t>Message Endpoint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Channel – A virtual pipe that connects sender and receiver</a:t>
            </a:r>
          </a:p>
          <a:p>
            <a:r>
              <a:rPr lang="en-US" dirty="0"/>
              <a:t>Message – Atomic packet of data transmitted through a channel</a:t>
            </a:r>
          </a:p>
          <a:p>
            <a:r>
              <a:rPr lang="en-US" dirty="0"/>
              <a:t>Multi-step Delivery – Architecture that’s used to send data across the remote network</a:t>
            </a:r>
          </a:p>
          <a:p>
            <a:r>
              <a:rPr lang="en-US" dirty="0"/>
              <a:t>Routing - Process of navigating the channel topology to get the message from sender to receiver</a:t>
            </a:r>
          </a:p>
          <a:p>
            <a:r>
              <a:rPr lang="en-US" dirty="0"/>
              <a:t>Transformation – Process of adapting data to a format accepted over the network in question</a:t>
            </a:r>
          </a:p>
          <a:p>
            <a:r>
              <a:rPr lang="en-US" dirty="0"/>
              <a:t>Endpoint – A logical port on the channel/system where the message is directed to, to reach with the destination/receiver application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Basic Concepts</a:t>
            </a:r>
          </a:p>
        </p:txBody>
      </p:sp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Unit of data that’s transmitted between sender/receiver</a:t>
            </a:r>
          </a:p>
          <a:p>
            <a:r>
              <a:rPr lang="en-US" dirty="0"/>
              <a:t>Consists of:</a:t>
            </a:r>
          </a:p>
          <a:p>
            <a:pPr lvl="1"/>
            <a:r>
              <a:rPr lang="en-US" dirty="0"/>
              <a:t>Header - Information used by the messaging system that describes the data being transmitted</a:t>
            </a:r>
          </a:p>
          <a:p>
            <a:pPr lvl="1"/>
            <a:r>
              <a:rPr lang="en-US" dirty="0"/>
              <a:t>Body - The actual data being transmitted</a:t>
            </a:r>
          </a:p>
          <a:p>
            <a:r>
              <a:rPr lang="en-US" dirty="0"/>
              <a:t>Message sequence – Used if the data can not be fit into a single message</a:t>
            </a:r>
          </a:p>
          <a:p>
            <a:r>
              <a:rPr lang="en-US" dirty="0"/>
              <a:t>Types of messages – Command, Data, Event etc.</a:t>
            </a:r>
          </a:p>
          <a:p>
            <a:r>
              <a:rPr lang="en-US" dirty="0"/>
              <a:t>Formats: JMS Message, SOAP Message, .NET Message etc.</a:t>
            </a:r>
          </a:p>
          <a:p>
            <a:r>
              <a:rPr lang="en-US" dirty="0"/>
              <a:t>JMS Message – Represented by type “Message”</a:t>
            </a:r>
          </a:p>
          <a:p>
            <a:pPr lvl="1"/>
            <a:r>
              <a:rPr lang="en-US" dirty="0" err="1"/>
              <a:t>TextMessage</a:t>
            </a:r>
            <a:endParaRPr lang="en-US" dirty="0"/>
          </a:p>
          <a:p>
            <a:pPr lvl="1"/>
            <a:r>
              <a:rPr lang="en-US" dirty="0" err="1"/>
              <a:t>ByteMessage</a:t>
            </a:r>
            <a:endParaRPr lang="en-US" dirty="0"/>
          </a:p>
          <a:p>
            <a:pPr lvl="1"/>
            <a:r>
              <a:rPr lang="en-US" dirty="0" err="1"/>
              <a:t>ObjectMessage</a:t>
            </a:r>
            <a:endParaRPr lang="en-US" dirty="0"/>
          </a:p>
          <a:p>
            <a:pPr lvl="1"/>
            <a:r>
              <a:rPr lang="en-US" dirty="0" err="1"/>
              <a:t>StreamMessage</a:t>
            </a:r>
            <a:endParaRPr lang="en-US" dirty="0"/>
          </a:p>
          <a:p>
            <a:pPr lvl="1"/>
            <a:r>
              <a:rPr lang="en-US" dirty="0" err="1"/>
              <a:t>MapMessage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53434-1721-604C-AF9C-4DB9228C3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03" y="4150359"/>
            <a:ext cx="4203700" cy="1549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88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Used to divide a larger processing task into a sequence of smaller, independent processing steps (Filters) that are connected by channels (Pipes)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Pipe uses Message Channel or in-memory queue as implementation</a:t>
            </a:r>
          </a:p>
          <a:p>
            <a:r>
              <a:rPr lang="en-US" dirty="0"/>
              <a:t>Allows pipeline processing to cater to volume and speed</a:t>
            </a:r>
          </a:p>
          <a:p>
            <a:r>
              <a:rPr lang="en-US" dirty="0"/>
              <a:t>Parallel processing of messages at a particular layer can be performed using multiple parallel filters at the bottleneck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Pipes and 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A21288-EE4C-5B45-BCAC-4A2003B3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4" b="13534"/>
          <a:stretch/>
        </p:blipFill>
        <p:spPr>
          <a:xfrm>
            <a:off x="1371600" y="2286000"/>
            <a:ext cx="7670800" cy="1295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135728-E66C-BE43-9773-813CC546B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059800"/>
            <a:ext cx="6223000" cy="163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827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Message Router is a special filter which consumes a Message from one Channel and republishes it to a different channel depending on a set of conditions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Represents single place to maintain decision logic for message routing</a:t>
            </a:r>
          </a:p>
          <a:p>
            <a:r>
              <a:rPr lang="en-US" dirty="0"/>
              <a:t>Can act as a load balancer as well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Content based Router</a:t>
            </a:r>
          </a:p>
          <a:p>
            <a:pPr lvl="1"/>
            <a:r>
              <a:rPr lang="en-US" dirty="0"/>
              <a:t>Context based Router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Router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EDE4A-84A5-5242-B9EA-71F20947E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62200"/>
            <a:ext cx="6172200" cy="18859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54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/>
          </a:bodyPr>
          <a:lstStyle/>
          <a:p>
            <a:r>
              <a:rPr lang="en-US" dirty="0"/>
              <a:t>Message Translator, is a special filter between other filters or applications to translate one data format into another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Equivalent to “adapter” pattern of </a:t>
            </a:r>
            <a:r>
              <a:rPr lang="en-US" dirty="0" err="1"/>
              <a:t>GoF</a:t>
            </a:r>
            <a:r>
              <a:rPr lang="en-US" dirty="0"/>
              <a:t> patterns</a:t>
            </a:r>
          </a:p>
          <a:p>
            <a:r>
              <a:rPr lang="en-US" dirty="0"/>
              <a:t>Decouples from data format dependency</a:t>
            </a:r>
          </a:p>
          <a:p>
            <a:r>
              <a:rPr lang="en-US" dirty="0"/>
              <a:t>Message Translation Levels: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Data types</a:t>
            </a:r>
          </a:p>
          <a:p>
            <a:pPr lvl="1"/>
            <a:r>
              <a:rPr lang="en-US" dirty="0"/>
              <a:t>Data representation</a:t>
            </a:r>
          </a:p>
          <a:p>
            <a:pPr lvl="1"/>
            <a:r>
              <a:rPr lang="en-US" dirty="0"/>
              <a:t>Transport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Translator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AEFEA-EF8F-ED46-843A-EA12CF849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209800"/>
            <a:ext cx="5403850" cy="1700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53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US" dirty="0"/>
              <a:t>Message Endpoint is a client of the messaging system that can be used to connect application to the message channel, to send messages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Message Endpoint code is custom to both the application and the messaging system’s client API</a:t>
            </a:r>
          </a:p>
          <a:p>
            <a:r>
              <a:rPr lang="en-US" dirty="0"/>
              <a:t>Encapsulates the messaging system from the rest of the application, and customizes a general messaging API for a specific application and task</a:t>
            </a:r>
          </a:p>
          <a:p>
            <a:r>
              <a:rPr lang="en-US" dirty="0"/>
              <a:t>One instance of Endpoint can be used to either send or receive messages, not both</a:t>
            </a:r>
          </a:p>
          <a:p>
            <a:r>
              <a:rPr lang="en-US" dirty="0"/>
              <a:t>JMS Implementation – </a:t>
            </a:r>
            <a:r>
              <a:rPr lang="en-US" dirty="0" err="1"/>
              <a:t>MessageProducer</a:t>
            </a:r>
            <a:r>
              <a:rPr lang="en-US" dirty="0"/>
              <a:t>, </a:t>
            </a:r>
            <a:r>
              <a:rPr lang="en-US" dirty="0" err="1"/>
              <a:t>MessageConsumer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Endpoint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BCD58-A009-9A4B-9EF1-88C6FB9BE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17403"/>
            <a:ext cx="7321550" cy="21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0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Message Channels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2754</TotalTime>
  <Words>479</Words>
  <Application>Microsoft Macintosh PowerPoint</Application>
  <PresentationFormat>Widescreen</PresentationFormat>
  <Paragraphs>91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Office Theme</vt:lpstr>
      <vt:lpstr>Messaging Systems</vt:lpstr>
      <vt:lpstr>In this segment</vt:lpstr>
      <vt:lpstr>Messaging Systems</vt:lpstr>
      <vt:lpstr>Messaging Systems</vt:lpstr>
      <vt:lpstr>Messaging Systems</vt:lpstr>
      <vt:lpstr>Messaging Systems</vt:lpstr>
      <vt:lpstr>Messaging Systems</vt:lpstr>
      <vt:lpstr>Messaging Systems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Gunturu,Subrahmanya Srikanth</cp:lastModifiedBy>
  <cp:revision>266</cp:revision>
  <dcterms:created xsi:type="dcterms:W3CDTF">2018-10-16T06:13:57Z</dcterms:created>
  <dcterms:modified xsi:type="dcterms:W3CDTF">2019-05-21T09:06:06Z</dcterms:modified>
</cp:coreProperties>
</file>